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6858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002"/>
    <p:restoredTop sz="94695"/>
  </p:normalViewPr>
  <p:slideViewPr>
    <p:cSldViewPr snapToGrid="0" snapToObjects="1">
      <p:cViewPr>
        <p:scale>
          <a:sx n="90" d="100"/>
          <a:sy n="90" d="100"/>
        </p:scale>
        <p:origin x="1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7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8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8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2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1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23822">
            <a:off x="407221" y="1430657"/>
            <a:ext cx="6231546" cy="41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6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4" y="735343"/>
            <a:ext cx="5418722" cy="54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1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96" y="1334488"/>
            <a:ext cx="4224091" cy="42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7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7" y="394227"/>
            <a:ext cx="5747587" cy="57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3" y="1135343"/>
            <a:ext cx="5299571" cy="44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1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960"/>
          <a:stretch/>
        </p:blipFill>
        <p:spPr>
          <a:xfrm>
            <a:off x="1496290" y="665019"/>
            <a:ext cx="3754467" cy="497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1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3866">
            <a:off x="1490634" y="284045"/>
            <a:ext cx="3990331" cy="601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6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7" y="1699631"/>
            <a:ext cx="6380658" cy="30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73" y="1258413"/>
            <a:ext cx="6009548" cy="35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7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2243483"/>
            <a:ext cx="6907029" cy="221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8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"/>
          <a:stretch/>
        </p:blipFill>
        <p:spPr>
          <a:xfrm flipH="1">
            <a:off x="300037" y="2011567"/>
            <a:ext cx="6008672" cy="273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4" t="10650" r="9310" b="5461"/>
          <a:stretch/>
        </p:blipFill>
        <p:spPr>
          <a:xfrm rot="18411628">
            <a:off x="2181332" y="121483"/>
            <a:ext cx="2122554" cy="610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62" y="1889745"/>
            <a:ext cx="5682329" cy="318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9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3" t="21636" r="15962" b="22748"/>
          <a:stretch/>
        </p:blipFill>
        <p:spPr>
          <a:xfrm>
            <a:off x="454390" y="1697428"/>
            <a:ext cx="5906878" cy="357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00088" y="2286001"/>
            <a:ext cx="5417621" cy="2348530"/>
            <a:chOff x="1343134" y="2483049"/>
            <a:chExt cx="4188787" cy="18514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134" y="2483049"/>
              <a:ext cx="4188787" cy="185144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00" t="49480" r="10258" b="47193"/>
            <a:stretch/>
          </p:blipFill>
          <p:spPr>
            <a:xfrm>
              <a:off x="4846081" y="3491222"/>
              <a:ext cx="462519" cy="90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80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46" y="1218554"/>
            <a:ext cx="5319699" cy="469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2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9" y="1728789"/>
            <a:ext cx="5407534" cy="344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80" y="1649908"/>
            <a:ext cx="5161957" cy="342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23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26" y="1035921"/>
            <a:ext cx="4637599" cy="46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5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21" y="2357437"/>
            <a:ext cx="6036296" cy="251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61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25067" r="10258" b="23328"/>
          <a:stretch/>
        </p:blipFill>
        <p:spPr>
          <a:xfrm>
            <a:off x="126673" y="1871662"/>
            <a:ext cx="6659887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2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3" t="20782" r="14716" b="20496"/>
          <a:stretch/>
        </p:blipFill>
        <p:spPr>
          <a:xfrm>
            <a:off x="354476" y="1376709"/>
            <a:ext cx="5974106" cy="37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2" r="394" b="-1"/>
          <a:stretch/>
        </p:blipFill>
        <p:spPr>
          <a:xfrm>
            <a:off x="1268946" y="899184"/>
            <a:ext cx="4094476" cy="47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2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10963" r="8452" b="18258"/>
          <a:stretch/>
        </p:blipFill>
        <p:spPr>
          <a:xfrm>
            <a:off x="837661" y="1458068"/>
            <a:ext cx="5687006" cy="375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5090"/>
            <a:ext cx="6793380" cy="428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35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75" y="511612"/>
            <a:ext cx="4809509" cy="57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29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717310"/>
            <a:ext cx="5383627" cy="53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52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67" y="628650"/>
            <a:ext cx="7044777" cy="46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6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195262"/>
            <a:ext cx="62198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11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5" y="712823"/>
            <a:ext cx="5387939" cy="538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3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3236"/>
            <a:ext cx="7229476" cy="481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348" t="1155" r="17370"/>
          <a:stretch/>
        </p:blipFill>
        <p:spPr>
          <a:xfrm>
            <a:off x="383976" y="785813"/>
            <a:ext cx="5982279" cy="530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7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863" y="800102"/>
            <a:ext cx="5326960" cy="520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5502">
            <a:off x="2125515" y="795559"/>
            <a:ext cx="2471397" cy="488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1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11" y="848596"/>
            <a:ext cx="5209303" cy="520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8" y="770504"/>
            <a:ext cx="5601333" cy="560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9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6" y="636868"/>
            <a:ext cx="5616030" cy="561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80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61" y="785813"/>
            <a:ext cx="5536552" cy="553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17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3" y="1028701"/>
            <a:ext cx="5223032" cy="522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9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87" y="736703"/>
            <a:ext cx="5435525" cy="541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3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333">
            <a:off x="1349104" y="768766"/>
            <a:ext cx="3509922" cy="52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7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859" y="780057"/>
            <a:ext cx="3710285" cy="5549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20710">
            <a:off x="717250" y="1785560"/>
            <a:ext cx="4632346" cy="30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1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715">
            <a:off x="140979" y="1349977"/>
            <a:ext cx="6222379" cy="44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6447" y="2291939"/>
            <a:ext cx="4863600" cy="184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7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</TotalTime>
  <Words>0</Words>
  <Application>Microsoft Macintosh PowerPoint</Application>
  <PresentationFormat>Custom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dcterms:created xsi:type="dcterms:W3CDTF">2016-11-29T20:33:16Z</dcterms:created>
  <dcterms:modified xsi:type="dcterms:W3CDTF">2016-11-29T20:56:42Z</dcterms:modified>
</cp:coreProperties>
</file>